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86" r:id="rId2"/>
    <p:sldId id="274" r:id="rId3"/>
    <p:sldId id="275" r:id="rId4"/>
    <p:sldId id="257" r:id="rId5"/>
    <p:sldId id="271" r:id="rId6"/>
    <p:sldId id="262" r:id="rId7"/>
    <p:sldId id="258" r:id="rId8"/>
    <p:sldId id="259" r:id="rId9"/>
    <p:sldId id="260" r:id="rId10"/>
    <p:sldId id="261" r:id="rId11"/>
    <p:sldId id="263" r:id="rId12"/>
    <p:sldId id="264" r:id="rId13"/>
    <p:sldId id="276" r:id="rId14"/>
    <p:sldId id="272" r:id="rId15"/>
    <p:sldId id="273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5" r:id="rId24"/>
    <p:sldId id="284" r:id="rId25"/>
    <p:sldId id="287" r:id="rId26"/>
    <p:sldId id="293" r:id="rId27"/>
    <p:sldId id="288" r:id="rId28"/>
    <p:sldId id="289" r:id="rId29"/>
    <p:sldId id="290" r:id="rId30"/>
    <p:sldId id="291" r:id="rId31"/>
    <p:sldId id="265" r:id="rId32"/>
    <p:sldId id="292" r:id="rId33"/>
    <p:sldId id="294" r:id="rId34"/>
    <p:sldId id="266" r:id="rId35"/>
    <p:sldId id="267" r:id="rId36"/>
    <p:sldId id="268" r:id="rId37"/>
    <p:sldId id="295" r:id="rId38"/>
    <p:sldId id="297" r:id="rId39"/>
    <p:sldId id="29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86" autoAdjust="0"/>
  </p:normalViewPr>
  <p:slideViewPr>
    <p:cSldViewPr>
      <p:cViewPr varScale="1">
        <p:scale>
          <a:sx n="87" d="100"/>
          <a:sy n="87" d="100"/>
        </p:scale>
        <p:origin x="135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4a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5.m4a"/><Relationship Id="rId7" Type="http://schemas.openxmlformats.org/officeDocument/2006/relationships/image" Target="../media/image2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audio" Target="../media/media15.m4a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.png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1.pn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1.pn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488832" cy="3744416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/>
              <a:t>Урок изобразительного </a:t>
            </a:r>
            <a:r>
              <a:rPr lang="ru-RU" sz="6000" dirty="0" smtClean="0"/>
              <a:t>искусства</a:t>
            </a:r>
            <a:br>
              <a:rPr lang="ru-RU" sz="6000" dirty="0" smtClean="0"/>
            </a:br>
            <a:r>
              <a:rPr lang="ru-RU" sz="6000" dirty="0" smtClean="0"/>
              <a:t>в 1 классе</a:t>
            </a:r>
            <a:endParaRPr lang="ru-RU" sz="6000" dirty="0"/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24328" y="55172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4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372168"/>
            <a:ext cx="8424935" cy="2369200"/>
          </a:xfrm>
        </p:spPr>
        <p:txBody>
          <a:bodyPr/>
          <a:lstStyle/>
          <a:p>
            <a:pPr algn="ctr"/>
            <a:r>
              <a:rPr lang="ru-RU" dirty="0" smtClean="0"/>
              <a:t>Если совместить два этих изображения, что мы с вами получим?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764704"/>
            <a:ext cx="3456384" cy="28031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764704"/>
            <a:ext cx="3463030" cy="2803169"/>
          </a:xfrm>
          <a:prstGeom prst="rect">
            <a:avLst/>
          </a:prstGeom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0352" y="60212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8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7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772816"/>
            <a:ext cx="6414430" cy="4517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6618" y="548680"/>
            <a:ext cx="5963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Зимний пейзаж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4408" y="60464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russianpoetry.ru/images/photos/medium/article2392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56" y="2132856"/>
            <a:ext cx="6044000" cy="444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616" y="692696"/>
            <a:ext cx="635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Пейзаж - это изображение естественной или </a:t>
            </a:r>
            <a:r>
              <a:rPr lang="ru-RU" i="1" dirty="0">
                <a:latin typeface="Arial Black" pitchFamily="34" charset="0"/>
              </a:rPr>
              <a:t>преобразованной человеком природы, видов гор, рек, лесов, полей, городов, исторических памятников </a:t>
            </a:r>
            <a:r>
              <a:rPr lang="ru-RU" i="1" dirty="0" smtClean="0">
                <a:latin typeface="Arial Black" pitchFamily="34" charset="0"/>
              </a:rPr>
              <a:t>и других.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8384" y="59492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88" y="3861048"/>
            <a:ext cx="3456732" cy="2804403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987824" y="0"/>
            <a:ext cx="5760640" cy="3501008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79912" y="734841"/>
            <a:ext cx="3780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Привет ребята!</a:t>
            </a:r>
          </a:p>
          <a:p>
            <a:pPr algn="ctr"/>
            <a:r>
              <a:rPr lang="ru-RU" sz="2000" dirty="0" smtClean="0"/>
              <a:t>Меня зовут Сеня.</a:t>
            </a:r>
          </a:p>
          <a:p>
            <a:pPr algn="ctr"/>
            <a:r>
              <a:rPr lang="ru-RU" sz="2000" dirty="0" smtClean="0"/>
              <a:t>Я часто гуляю на природе и обожаю рисовать пейзажи.</a:t>
            </a:r>
          </a:p>
          <a:p>
            <a:pPr algn="ctr"/>
            <a:r>
              <a:rPr lang="ru-RU" sz="2000" dirty="0" smtClean="0"/>
              <a:t> Предлагаю нам с вами посмотреть зимние  пейзажи известных художников! </a:t>
            </a:r>
            <a:endParaRPr lang="ru-RU" sz="2000" dirty="0"/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39109" y="6021288"/>
            <a:ext cx="487363" cy="487363"/>
          </a:xfrm>
          <a:prstGeom prst="rect">
            <a:avLst/>
          </a:prstGeom>
        </p:spPr>
      </p:pic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13145" y="22048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tatarenkoGA\Рабочий стол\зима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500042"/>
            <a:ext cx="7572428" cy="430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38338" y="5000625"/>
            <a:ext cx="7205662" cy="1452563"/>
          </a:xfrm>
        </p:spPr>
        <p:txBody>
          <a:bodyPr>
            <a:normAutofit/>
          </a:bodyPr>
          <a:lstStyle/>
          <a:p>
            <a:r>
              <a:rPr lang="ru-RU" sz="3600" b="1" dirty="0"/>
              <a:t>Алексей Саврасов  «Зима»</a:t>
            </a:r>
          </a:p>
        </p:txBody>
      </p:sp>
    </p:spTree>
    <p:extLst>
      <p:ext uri="{BB962C8B-B14F-4D97-AF65-F5344CB8AC3E}">
        <p14:creationId xmlns:p14="http://schemas.microsoft.com/office/powerpoint/2010/main" val="283578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atarenkoGA\Рабочий стол\зим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3"/>
            <a:ext cx="712879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914650" y="5373688"/>
            <a:ext cx="6229350" cy="935037"/>
          </a:xfrm>
        </p:spPr>
        <p:txBody>
          <a:bodyPr>
            <a:normAutofit/>
          </a:bodyPr>
          <a:lstStyle/>
          <a:p>
            <a:r>
              <a:rPr lang="ru-RU" sz="3600" b="1" dirty="0"/>
              <a:t>Елена Штырова «Зима»</a:t>
            </a:r>
          </a:p>
        </p:txBody>
      </p:sp>
    </p:spTree>
    <p:extLst>
      <p:ext uri="{BB962C8B-B14F-4D97-AF65-F5344CB8AC3E}">
        <p14:creationId xmlns:p14="http://schemas.microsoft.com/office/powerpoint/2010/main" val="25788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tatarenkoGA\Рабочий стол\зима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548680"/>
            <a:ext cx="731574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800600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2016125" y="5157788"/>
            <a:ext cx="7127875" cy="1014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/>
              <a:t>Елена  Шумахер    «Зима»</a:t>
            </a:r>
          </a:p>
        </p:txBody>
      </p:sp>
    </p:spTree>
    <p:extLst>
      <p:ext uri="{BB962C8B-B14F-4D97-AF65-F5344CB8AC3E}">
        <p14:creationId xmlns:p14="http://schemas.microsoft.com/office/powerpoint/2010/main" val="108731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tatarenkoGA\Рабочий стол\зима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333375"/>
            <a:ext cx="4429156" cy="44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52525" y="4941888"/>
            <a:ext cx="7991475" cy="1655762"/>
          </a:xfrm>
        </p:spPr>
        <p:txBody>
          <a:bodyPr>
            <a:noAutofit/>
          </a:bodyPr>
          <a:lstStyle/>
          <a:p>
            <a:r>
              <a:rPr lang="ru-RU" sz="3600" dirty="0"/>
              <a:t>Романов Роман</a:t>
            </a:r>
            <a:r>
              <a:rPr lang="ru-RU" sz="3600" b="1" dirty="0"/>
              <a:t> «Зимний день»</a:t>
            </a:r>
          </a:p>
        </p:txBody>
      </p:sp>
    </p:spTree>
    <p:extLst>
      <p:ext uri="{BB962C8B-B14F-4D97-AF65-F5344CB8AC3E}">
        <p14:creationId xmlns:p14="http://schemas.microsoft.com/office/powerpoint/2010/main" val="186864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tatarenkoGA\Рабочий стол\зима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04664"/>
            <a:ext cx="7286676" cy="435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49463" y="4800600"/>
            <a:ext cx="7094537" cy="1508125"/>
          </a:xfrm>
        </p:spPr>
        <p:txBody>
          <a:bodyPr>
            <a:normAutofit/>
          </a:bodyPr>
          <a:lstStyle/>
          <a:p>
            <a:r>
              <a:rPr lang="ru-RU" sz="3600" b="1" dirty="0"/>
              <a:t>Алексей Саврасов  «Зимний </a:t>
            </a:r>
            <a:r>
              <a:rPr lang="ru-RU" sz="3600" dirty="0"/>
              <a:t>пейзаж</a:t>
            </a:r>
            <a:r>
              <a:rPr lang="ru-RU" sz="3600" b="1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57727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tatarenkoGA\Рабочий стол\зима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500042"/>
            <a:ext cx="750848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47900" y="5157788"/>
            <a:ext cx="6896100" cy="1295400"/>
          </a:xfrm>
        </p:spPr>
        <p:txBody>
          <a:bodyPr>
            <a:normAutofit/>
          </a:bodyPr>
          <a:lstStyle/>
          <a:p>
            <a:r>
              <a:rPr lang="ru-RU" sz="3600" b="1" dirty="0"/>
              <a:t>Клод Моне   «Зима»</a:t>
            </a:r>
          </a:p>
        </p:txBody>
      </p:sp>
    </p:spTree>
    <p:extLst>
      <p:ext uri="{BB962C8B-B14F-4D97-AF65-F5344CB8AC3E}">
        <p14:creationId xmlns:p14="http://schemas.microsoft.com/office/powerpoint/2010/main" val="27689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tatarenkoGA\Рабочий стол\зима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76672"/>
            <a:ext cx="738661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98750" y="4800600"/>
            <a:ext cx="6445250" cy="1076325"/>
          </a:xfrm>
        </p:spPr>
        <p:txBody>
          <a:bodyPr>
            <a:normAutofit/>
          </a:bodyPr>
          <a:lstStyle/>
          <a:p>
            <a:r>
              <a:rPr lang="ru-RU" sz="3600" b="1" dirty="0"/>
              <a:t> Клод Моне  «Зима»</a:t>
            </a:r>
          </a:p>
        </p:txBody>
      </p:sp>
    </p:spTree>
    <p:extLst>
      <p:ext uri="{BB962C8B-B14F-4D97-AF65-F5344CB8AC3E}">
        <p14:creationId xmlns:p14="http://schemas.microsoft.com/office/powerpoint/2010/main" val="151499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933056"/>
            <a:ext cx="3456732" cy="2804403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123728" y="188640"/>
            <a:ext cx="6120680" cy="3744416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36244" y="905523"/>
            <a:ext cx="2699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Ребята, совсем недавно нам в школе дали задание прочитать стихотворение С. Есенина. «Белая Береза»</a:t>
            </a:r>
          </a:p>
          <a:p>
            <a:pPr algn="ctr"/>
            <a:r>
              <a:rPr lang="ru-RU" dirty="0" smtClean="0"/>
              <a:t>Давайте и мы с вами с ним ознакомимся!</a:t>
            </a:r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7824" y="21981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4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7920880" cy="6555641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Белая береза под моим окном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Принакрылась снегом, точно серебром.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На пушистых ветках снежною каймой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Распустились кисти белой бахромой.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И стоит береза в сонной тишине,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И горят снежинки в золотом огне.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А заря, лениво, обходя кругом,</a:t>
            </a:r>
            <a:b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Обсыпает ветки новым серебром.</a:t>
            </a:r>
          </a:p>
          <a:p>
            <a:pPr algn="ctr"/>
            <a:r>
              <a:rPr lang="ru-RU" sz="28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Автор: С. Есенин</a:t>
            </a: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0493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6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artmisto.com/uploads/posts/2012-03/1331219282_zimnyaya-skaz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6300192" cy="48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26064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latin typeface="Arial Black" pitchFamily="34" charset="0"/>
              </a:rPr>
              <a:t>Пейзаж - это состояние природы застывшее </a:t>
            </a:r>
            <a:r>
              <a:rPr lang="ru-RU" sz="2800" i="1" dirty="0" smtClean="0">
                <a:latin typeface="Arial Black" pitchFamily="34" charset="0"/>
              </a:rPr>
              <a:t> </a:t>
            </a:r>
            <a:r>
              <a:rPr lang="ru-RU" sz="2800" i="1" dirty="0">
                <a:latin typeface="Arial Black" pitchFamily="34" charset="0"/>
              </a:rPr>
              <a:t>в мгновении, миге, в цвете красок или переливах графики.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6416" y="58052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9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3933056"/>
            <a:ext cx="3456732" cy="2804403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1619672" y="764704"/>
            <a:ext cx="4392488" cy="1656184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663788" y="126963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Какая наша цель с вами сегодня?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92080" y="2492896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Создание рисунка пейзаж при помощи акварели.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Я сегодня создаю на уроке пейзаж с помощью красок акварель.</a:t>
            </a:r>
          </a:p>
          <a:p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20606" y="5805264"/>
            <a:ext cx="487363" cy="487363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20106" y="15927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7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5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512511" cy="1143000"/>
          </a:xfrm>
        </p:spPr>
        <p:txBody>
          <a:bodyPr/>
          <a:lstStyle/>
          <a:p>
            <a:pPr algn="l"/>
            <a:r>
              <a:rPr lang="ru-RU" sz="5400" dirty="0" smtClean="0"/>
              <a:t>Цель: 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2204864"/>
            <a:ext cx="52565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Создание рисунка зимний пейзаж при помощи акварельных красок.</a:t>
            </a:r>
            <a:endParaRPr lang="ru-RU" sz="4400" dirty="0"/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52320" y="5877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3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933056"/>
            <a:ext cx="3456732" cy="2804403"/>
          </a:xfrm>
          <a:prstGeom prst="rect">
            <a:avLst/>
          </a:prstGeom>
        </p:spPr>
      </p:pic>
      <p:sp>
        <p:nvSpPr>
          <p:cNvPr id="4" name="Выноска-облако 3"/>
          <p:cNvSpPr/>
          <p:nvPr/>
        </p:nvSpPr>
        <p:spPr>
          <a:xfrm>
            <a:off x="2915816" y="188640"/>
            <a:ext cx="4464496" cy="2448272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23928" y="627946"/>
            <a:ext cx="2448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Давайте узнаем какие виды пейзажа бывают</a:t>
            </a:r>
            <a:endParaRPr lang="ru-RU" sz="2400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80246" y="14381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5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84784"/>
            <a:ext cx="6690940" cy="48391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332656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Природный пейзаж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4471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556792"/>
            <a:ext cx="7166570" cy="50245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332656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Сельский пейзаж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1473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72816"/>
            <a:ext cx="7128792" cy="4932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476672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Городской пейзаж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4955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412776"/>
            <a:ext cx="7224924" cy="5143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260648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Архитектурный пейзаж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69034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332656"/>
            <a:ext cx="3602552" cy="2401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260648"/>
            <a:ext cx="3672408" cy="24737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32" y="3284984"/>
            <a:ext cx="3581448" cy="2239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40" y="3284984"/>
            <a:ext cx="3672408" cy="2239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0" y="5877272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Найдите лишнее</a:t>
            </a:r>
            <a:endParaRPr lang="ru-RU" sz="4000" b="1" dirty="0"/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1560" y="6097795"/>
            <a:ext cx="487363" cy="487363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56376" y="60689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5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8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4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429000"/>
            <a:ext cx="3456732" cy="2804403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4067944" y="1268760"/>
            <a:ext cx="4176464" cy="2448272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44008" y="1916832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Давайте приготовимся к работе и приступим к выполнению.</a:t>
            </a:r>
            <a:endParaRPr lang="ru-RU" dirty="0"/>
          </a:p>
        </p:txBody>
      </p:sp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40994" y="30008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0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На уроке нам потребуется:</a:t>
            </a:r>
          </a:p>
          <a:p>
            <a:pPr algn="ctr"/>
            <a:endParaRPr lang="ru-RU" sz="3600" b="1" dirty="0"/>
          </a:p>
          <a:p>
            <a:pPr algn="ctr"/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45" y="1844824"/>
            <a:ext cx="2218848" cy="14281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2037" y="1788057"/>
            <a:ext cx="2025106" cy="14523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3599150"/>
            <a:ext cx="2376265" cy="13157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5580112" y="1679886"/>
            <a:ext cx="2503061" cy="16687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5077" y="3355553"/>
            <a:ext cx="1729631" cy="17296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673" y="3946748"/>
            <a:ext cx="1684999" cy="22768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79992" y="4005064"/>
            <a:ext cx="2040280" cy="15121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3854" y="59396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atarenkoGA\Рабочий стол\4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57166"/>
            <a:ext cx="7286676" cy="49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68344" y="59492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128792" cy="47525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5605" y="5949280"/>
            <a:ext cx="487363" cy="4873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2" y="1484784"/>
            <a:ext cx="2532875" cy="343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86" y="1045257"/>
            <a:ext cx="7151228" cy="47674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6" y="2132856"/>
            <a:ext cx="2603840" cy="3528392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6093296"/>
            <a:ext cx="487363" cy="487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032" y="1077498"/>
            <a:ext cx="3096344" cy="400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3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1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96752"/>
            <a:ext cx="7151228" cy="47674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772816"/>
            <a:ext cx="2603218" cy="3961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1268760"/>
            <a:ext cx="3097036" cy="4005419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6021288"/>
            <a:ext cx="487363" cy="487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1498" y="3429000"/>
            <a:ext cx="1581109" cy="167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5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4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96752"/>
            <a:ext cx="7151228" cy="47674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772816"/>
            <a:ext cx="2603218" cy="3961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1268760"/>
            <a:ext cx="3097036" cy="4005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1498" y="3429000"/>
            <a:ext cx="1581109" cy="1673972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528" y="6237312"/>
            <a:ext cx="487363" cy="487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15063">
            <a:off x="3991294" y="1617297"/>
            <a:ext cx="967824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8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4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tatarenkoGA\Рабочий стол\1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476672"/>
            <a:ext cx="6929486" cy="452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807" y="58052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2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tatarenkoGA\Рабочий стол\1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476672"/>
            <a:ext cx="6929486" cy="452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175" y="60212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4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tatarenkoGA\Рабочий стол\1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476672"/>
            <a:ext cx="6929486" cy="452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175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2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tatarenkoGA\Рабочий стол\2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28604"/>
            <a:ext cx="7143800" cy="45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2737" y="5877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tatarenkoGA\Рабочий стол\3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28604"/>
            <a:ext cx="7215238" cy="478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1441" y="5877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atarenkoGA\Рабочий стол\4 ЭТАП ПЕЙЗАЖ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57166"/>
            <a:ext cx="7286676" cy="49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1849" y="5877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5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6725" y="-352425"/>
            <a:ext cx="10077450" cy="756285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520" y="65253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1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060848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Домашнее задание</a:t>
            </a:r>
            <a:endParaRPr lang="ru-RU" sz="6600" dirty="0"/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5877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988840"/>
            <a:ext cx="51125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Спасибо вам за урок!</a:t>
            </a:r>
          </a:p>
          <a:p>
            <a:pPr algn="ctr"/>
            <a:endParaRPr lang="ru-RU" dirty="0"/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60" y="58052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1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317</TotalTime>
  <Words>209</Words>
  <Application>Microsoft Office PowerPoint</Application>
  <PresentationFormat>Экран (4:3)</PresentationFormat>
  <Paragraphs>37</Paragraphs>
  <Slides>39</Slides>
  <Notes>0</Notes>
  <HiddenSlides>0</HiddenSlides>
  <MMClips>31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 Black</vt:lpstr>
      <vt:lpstr>Georgia</vt:lpstr>
      <vt:lpstr>Trebuchet MS</vt:lpstr>
      <vt:lpstr>Воздушный поток</vt:lpstr>
      <vt:lpstr>Урок изобразительного искусства в 1 классе</vt:lpstr>
      <vt:lpstr>Если совместить два этих изображения, что мы с вами получим?</vt:lpstr>
      <vt:lpstr>Презентация PowerPoint</vt:lpstr>
      <vt:lpstr>Презентация PowerPoint</vt:lpstr>
      <vt:lpstr>Презентация PowerPoint</vt:lpstr>
      <vt:lpstr>Алексей Саврасов  «Зима»</vt:lpstr>
      <vt:lpstr>Елена Штырова «Зима»</vt:lpstr>
      <vt:lpstr> </vt:lpstr>
      <vt:lpstr>Романов Роман «Зимний день»</vt:lpstr>
      <vt:lpstr>Алексей Саврасов  «Зимний пейзаж»</vt:lpstr>
      <vt:lpstr>Клод Моне   «Зима»</vt:lpstr>
      <vt:lpstr> Клод Моне  «Зима»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«Зимушка – зима»</dc:title>
  <dc:creator>Администратор</dc:creator>
  <cp:lastModifiedBy>Huawei</cp:lastModifiedBy>
  <cp:revision>61</cp:revision>
  <dcterms:modified xsi:type="dcterms:W3CDTF">2024-12-16T22:05:22Z</dcterms:modified>
</cp:coreProperties>
</file>